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87" r:id="rId6"/>
    <p:sldId id="288" r:id="rId7"/>
    <p:sldId id="279" r:id="rId8"/>
    <p:sldId id="284" r:id="rId9"/>
    <p:sldId id="28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4D19D-2F0A-4A1A-ACA0-DE2654D376E9}" type="datetimeFigureOut">
              <a:rPr lang="ru-RU"/>
              <a:pPr>
                <a:defRPr/>
              </a:pPr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49039-4421-416F-8BDF-D01EF4DE3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98F1F-72E6-4B77-8650-C11618BB01A1}" type="datetimeFigureOut">
              <a:rPr lang="ru-RU"/>
              <a:pPr>
                <a:defRPr/>
              </a:pPr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FC6E7-BDDC-4686-B6D9-1B72F89690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BFD8C-9CE6-4B28-B778-32AF4403624E}" type="datetimeFigureOut">
              <a:rPr lang="ru-RU"/>
              <a:pPr>
                <a:defRPr/>
              </a:pPr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8E0BF-624F-4ADF-82F2-361F5A65F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FDB41-9E93-481B-9DEF-EAFAC010C6D2}" type="datetimeFigureOut">
              <a:rPr lang="ru-RU"/>
              <a:pPr>
                <a:defRPr/>
              </a:pPr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8C190-A785-4C4E-9CEC-FAE5E83D5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34042-BF22-4398-87CB-D464715DFE26}" type="datetimeFigureOut">
              <a:rPr lang="ru-RU"/>
              <a:pPr>
                <a:defRPr/>
              </a:pPr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F2FF5-578B-4FEC-A3DD-C1C6471F5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59882-14D9-43C8-A428-77D96F56711A}" type="datetimeFigureOut">
              <a:rPr lang="ru-RU"/>
              <a:pPr>
                <a:defRPr/>
              </a:pPr>
              <a:t>27.10.2017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D4378-EBD3-45C6-8116-847854877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08A6B-189C-4096-A7B6-C1E059B390F7}" type="datetimeFigureOut">
              <a:rPr lang="ru-RU"/>
              <a:pPr>
                <a:defRPr/>
              </a:pPr>
              <a:t>27.10.2017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3C896-AFC3-4978-9CB2-3EDB5D761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A0F00-DE81-45FD-B74C-E1A5F9F9AC62}" type="datetimeFigureOut">
              <a:rPr lang="ru-RU"/>
              <a:pPr>
                <a:defRPr/>
              </a:pPr>
              <a:t>27.10.2017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F89F7-EE58-45AE-AFCC-F585726E6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010B5-369D-4E28-ADF8-24F731033014}" type="datetimeFigureOut">
              <a:rPr lang="ru-RU"/>
              <a:pPr>
                <a:defRPr/>
              </a:pPr>
              <a:t>27.10.2017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99695-7F15-440F-80C9-D2DF384DF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D9072-DE09-44C4-AB49-340B277F6EE3}" type="datetimeFigureOut">
              <a:rPr lang="ru-RU"/>
              <a:pPr>
                <a:defRPr/>
              </a:pPr>
              <a:t>27.10.2017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A56D7-2FF2-4C63-A0BB-25202863A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3242D-28DE-4615-87BF-E61A632BE44E}" type="datetimeFigureOut">
              <a:rPr lang="ru-RU"/>
              <a:pPr>
                <a:defRPr/>
              </a:pPr>
              <a:t>27.10.2017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42BC8-2782-4690-A413-A63728D97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F3D244-75A5-40B9-8D61-0721D96873FB}" type="datetimeFigureOut">
              <a:rPr lang="ru-RU"/>
              <a:pPr>
                <a:defRPr/>
              </a:pPr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1B97B5-FD79-4E54-B654-AFBCE5AA5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3212976"/>
            <a:ext cx="5728915" cy="1470025"/>
          </a:xfrm>
        </p:spPr>
        <p:txBody>
          <a:bodyPr/>
          <a:lstStyle/>
          <a:p>
            <a:r>
              <a:rPr lang="ru-RU" sz="4000" b="1" i="1" dirty="0" smtClean="0"/>
              <a:t>Название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1800" b="1" dirty="0" smtClean="0"/>
              <a:t>________________________________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987824" y="1124744"/>
            <a:ext cx="572891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ru-RU" sz="1400" b="1" dirty="0" smtClean="0"/>
              <a:t>НАПРАВЛЕНИЕ –КОМФОРТНАЯ ГОРОДСКАЯ СРЕДА</a:t>
            </a:r>
          </a:p>
          <a:p>
            <a:pPr algn="r"/>
            <a:endParaRPr lang="ru-RU" sz="1400" b="1" dirty="0" smtClean="0"/>
          </a:p>
          <a:p>
            <a:pPr algn="r"/>
            <a:r>
              <a:rPr lang="ru-RU" sz="1400" b="1" dirty="0" smtClean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1916833"/>
            <a:ext cx="56166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dirty="0" smtClean="0"/>
              <a:t>КОНКУРС -  </a:t>
            </a:r>
            <a:r>
              <a:rPr lang="ru-RU" sz="1400" dirty="0" smtClean="0"/>
              <a:t>проект по благоустройству общественных пространств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44" name="Picture 4" descr="http://novoshakhtinsk.org/bitrix/templates/.default/images/%D0%B3%D1%880%D1%89%D0%B3%D1%8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864096" cy="936104"/>
          </a:xfrm>
          <a:prstGeom prst="rect">
            <a:avLst/>
          </a:prstGeom>
          <a:noFill/>
        </p:spPr>
      </p:pic>
      <p:pic>
        <p:nvPicPr>
          <p:cNvPr id="10245" name="Picture 5" descr="логотип НШФ Ю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0"/>
            <a:ext cx="6761163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9388" y="981075"/>
            <a:ext cx="6697662" cy="54927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ru-RU" sz="3200" b="1" dirty="0" smtClean="0"/>
          </a:p>
          <a:p>
            <a:pPr algn="l" fontAlgn="auto">
              <a:spcAft>
                <a:spcPts val="0"/>
              </a:spcAft>
              <a:defRPr/>
            </a:pPr>
            <a:endParaRPr lang="ru-RU" sz="3200" b="1" dirty="0" smtClean="0"/>
          </a:p>
          <a:p>
            <a:pPr algn="l" fontAlgn="auto">
              <a:spcAft>
                <a:spcPts val="0"/>
              </a:spcAft>
              <a:defRPr/>
            </a:pPr>
            <a:r>
              <a:rPr lang="ru-RU" sz="3200" b="1" dirty="0" smtClean="0"/>
              <a:t>Краткое описание проекта</a:t>
            </a:r>
            <a:endParaRPr lang="ru-RU" sz="3200" b="1" dirty="0"/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79512" y="2276872"/>
            <a:ext cx="8569325" cy="4176464"/>
          </a:xfrm>
          <a:prstGeom prst="roundRect">
            <a:avLst>
              <a:gd name="adj" fmla="val 1094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5210" tIns="35210" rIns="35210" bIns="35210" anchor="ctr"/>
          <a:lstStyle/>
          <a:p>
            <a:pPr marL="193675" indent="-193675" algn="just" defTabSz="895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1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 descr="http://novoshakhtinsk.org/bitrix/templates/.default/images/%D0%B3%D1%880%D1%89%D0%B3%D1%8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864096" cy="936104"/>
          </a:xfrm>
          <a:prstGeom prst="rect">
            <a:avLst/>
          </a:prstGeom>
          <a:noFill/>
        </p:spPr>
      </p:pic>
      <p:pic>
        <p:nvPicPr>
          <p:cNvPr id="9217" name="Picture 1" descr="логотип НШФ Ю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0"/>
            <a:ext cx="6761163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821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9512" y="1268760"/>
            <a:ext cx="6697662" cy="549275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endParaRPr lang="ru-RU" sz="3200" b="1" dirty="0" smtClean="0"/>
          </a:p>
          <a:p>
            <a:pPr algn="l">
              <a:lnSpc>
                <a:spcPct val="80000"/>
              </a:lnSpc>
            </a:pPr>
            <a:r>
              <a:rPr lang="ru-RU" sz="3200" b="1" dirty="0" smtClean="0"/>
              <a:t>Цель </a:t>
            </a:r>
            <a:r>
              <a:rPr lang="ru-RU" sz="3200" b="1" dirty="0"/>
              <a:t>и </a:t>
            </a:r>
            <a:r>
              <a:rPr lang="ru-RU" sz="3200" b="1" dirty="0" smtClean="0"/>
              <a:t>задачи</a:t>
            </a:r>
            <a:endParaRPr lang="ru-RU" sz="3200" b="1" dirty="0"/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07504" y="1988840"/>
            <a:ext cx="8784975" cy="2376264"/>
          </a:xfrm>
          <a:prstGeom prst="roundRect">
            <a:avLst>
              <a:gd name="adj" fmla="val 1094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5210" tIns="35210" rIns="35210" bIns="35210" anchor="ctr"/>
          <a:lstStyle/>
          <a:p>
            <a:pPr marL="193675" indent="-193675" algn="just" defTabSz="895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1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 descr="http://novoshakhtinsk.org/bitrix/templates/.default/images/%D0%B3%D1%880%D1%89%D0%B3%D1%8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864096" cy="936104"/>
          </a:xfrm>
          <a:prstGeom prst="rect">
            <a:avLst/>
          </a:prstGeom>
          <a:noFill/>
        </p:spPr>
      </p:pic>
      <p:pic>
        <p:nvPicPr>
          <p:cNvPr id="8193" name="Picture 1" descr="логотип НШФ Ю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88640"/>
            <a:ext cx="6761163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5084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5536" y="1196752"/>
            <a:ext cx="6049590" cy="54927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ru-RU" sz="3200" b="1" dirty="0" smtClean="0"/>
          </a:p>
          <a:p>
            <a:pPr algn="l" fontAlgn="auto">
              <a:spcAft>
                <a:spcPts val="0"/>
              </a:spcAft>
              <a:defRPr/>
            </a:pPr>
            <a:r>
              <a:rPr lang="ru-RU" sz="3200" b="1" dirty="0" smtClean="0"/>
              <a:t>Ожидаемые результаты</a:t>
            </a:r>
            <a:endParaRPr lang="ru-RU" sz="3200" b="1" dirty="0"/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323528" y="2204864"/>
            <a:ext cx="8569325" cy="3816424"/>
          </a:xfrm>
          <a:prstGeom prst="roundRect">
            <a:avLst>
              <a:gd name="adj" fmla="val 17052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5210" tIns="35210" rIns="35210" bIns="35210" anchor="ctr"/>
          <a:lstStyle/>
          <a:p>
            <a:pPr marL="11113" indent="-11113" algn="just" defTabSz="895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tabLst>
                <a:tab pos="0" algn="l"/>
              </a:tabLst>
              <a:defRPr/>
            </a:pPr>
            <a:endParaRPr lang="ru-RU" b="1" i="1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6" name="Picture 4" descr="http://novoshakhtinsk.org/bitrix/templates/.default/images/%D0%B3%D1%880%D1%89%D0%B3%D1%8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864096" cy="936104"/>
          </a:xfrm>
          <a:prstGeom prst="rect">
            <a:avLst/>
          </a:prstGeom>
          <a:noFill/>
        </p:spPr>
      </p:pic>
      <p:pic>
        <p:nvPicPr>
          <p:cNvPr id="7169" name="Picture 1" descr="логотип НШФ Ю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16632"/>
            <a:ext cx="6761163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5655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9388" y="981075"/>
            <a:ext cx="6697662" cy="54927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ru-RU" sz="3200" b="1" dirty="0" smtClean="0"/>
          </a:p>
          <a:p>
            <a:pPr algn="l" fontAlgn="auto">
              <a:spcAft>
                <a:spcPts val="0"/>
              </a:spcAft>
              <a:defRPr/>
            </a:pPr>
            <a:endParaRPr lang="ru-RU" sz="3200" b="1" dirty="0" smtClean="0"/>
          </a:p>
          <a:p>
            <a:pPr algn="l" fontAlgn="auto">
              <a:spcAft>
                <a:spcPts val="0"/>
              </a:spcAft>
              <a:defRPr/>
            </a:pPr>
            <a:r>
              <a:rPr lang="ru-RU" sz="3200" b="1" dirty="0" smtClean="0"/>
              <a:t>Описание проекта</a:t>
            </a:r>
            <a:endParaRPr lang="ru-RU" sz="3200" b="1" dirty="0"/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323528" y="2204864"/>
            <a:ext cx="8569325" cy="4104456"/>
          </a:xfrm>
          <a:prstGeom prst="roundRect">
            <a:avLst>
              <a:gd name="adj" fmla="val 1094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5210" tIns="35210" rIns="35210" bIns="35210" anchor="ctr"/>
          <a:lstStyle/>
          <a:p>
            <a:pPr marL="193675" indent="-193675" algn="just" defTabSz="895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1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 descr="http://novoshakhtinsk.org/bitrix/templates/.default/images/%D0%B3%D1%880%D1%89%D0%B3%D1%8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864096" cy="936104"/>
          </a:xfrm>
          <a:prstGeom prst="rect">
            <a:avLst/>
          </a:prstGeom>
          <a:noFill/>
        </p:spPr>
      </p:pic>
      <p:pic>
        <p:nvPicPr>
          <p:cNvPr id="9217" name="Picture 1" descr="логотип НШФ Ю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0"/>
            <a:ext cx="6761163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821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9388" y="981075"/>
            <a:ext cx="6697662" cy="54927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ru-RU" sz="3200" b="1" dirty="0" smtClean="0"/>
          </a:p>
          <a:p>
            <a:pPr algn="l" fontAlgn="auto">
              <a:spcAft>
                <a:spcPts val="0"/>
              </a:spcAft>
              <a:defRPr/>
            </a:pPr>
            <a:endParaRPr lang="ru-RU" sz="3200" b="1" dirty="0" smtClean="0"/>
          </a:p>
          <a:p>
            <a:pPr algn="l" fontAlgn="auto">
              <a:spcAft>
                <a:spcPts val="0"/>
              </a:spcAft>
              <a:defRPr/>
            </a:pPr>
            <a:r>
              <a:rPr lang="ru-RU" sz="3200" b="1" dirty="0" smtClean="0"/>
              <a:t>Описание проекта</a:t>
            </a:r>
            <a:endParaRPr lang="ru-RU" sz="3200" b="1" dirty="0"/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79512" y="2348880"/>
            <a:ext cx="8569325" cy="4032448"/>
          </a:xfrm>
          <a:prstGeom prst="roundRect">
            <a:avLst>
              <a:gd name="adj" fmla="val 1094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5210" tIns="35210" rIns="35210" bIns="35210" anchor="ctr"/>
          <a:lstStyle/>
          <a:p>
            <a:pPr marL="193675" indent="-193675" algn="just" defTabSz="895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1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 descr="http://novoshakhtinsk.org/bitrix/templates/.default/images/%D0%B3%D1%880%D1%89%D0%B3%D1%8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864096" cy="936104"/>
          </a:xfrm>
          <a:prstGeom prst="rect">
            <a:avLst/>
          </a:prstGeom>
          <a:noFill/>
        </p:spPr>
      </p:pic>
      <p:pic>
        <p:nvPicPr>
          <p:cNvPr id="9217" name="Picture 1" descr="логотип НШФ Ю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0"/>
            <a:ext cx="6761163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821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9512" y="1628800"/>
            <a:ext cx="8281987" cy="64807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ru-RU" sz="3200" b="1" dirty="0" smtClean="0"/>
          </a:p>
          <a:p>
            <a:pPr algn="l" fontAlgn="auto">
              <a:spcAft>
                <a:spcPts val="0"/>
              </a:spcAft>
              <a:defRPr/>
            </a:pPr>
            <a:r>
              <a:rPr lang="ru-RU" sz="3200" b="1" dirty="0" smtClean="0"/>
              <a:t>Социальный </a:t>
            </a:r>
            <a:r>
              <a:rPr lang="ru-RU" sz="3200" b="1" dirty="0"/>
              <a:t>эффект</a:t>
            </a:r>
          </a:p>
        </p:txBody>
      </p:sp>
      <p:sp>
        <p:nvSpPr>
          <p:cNvPr id="5" name="AutoShape 11"/>
          <p:cNvSpPr>
            <a:spLocks noChangeArrowheads="1"/>
          </p:cNvSpPr>
          <p:nvPr/>
        </p:nvSpPr>
        <p:spPr bwMode="auto">
          <a:xfrm>
            <a:off x="179512" y="2564904"/>
            <a:ext cx="8569325" cy="3744416"/>
          </a:xfrm>
          <a:prstGeom prst="roundRect">
            <a:avLst>
              <a:gd name="adj" fmla="val 1094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5210" tIns="35210" rIns="35210" bIns="35210" anchor="ctr"/>
          <a:lstStyle/>
          <a:p>
            <a:endParaRPr lang="ru-RU" sz="1600" b="1" i="1" dirty="0">
              <a:latin typeface="+mj-lt"/>
              <a:cs typeface="Times New Roman" pitchFamily="18" charset="0"/>
            </a:endParaRPr>
          </a:p>
        </p:txBody>
      </p:sp>
      <p:pic>
        <p:nvPicPr>
          <p:cNvPr id="6" name="Picture 4" descr="http://novoshakhtinsk.org/bitrix/templates/.default/images/%D0%B3%D1%880%D1%89%D0%B3%D1%8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864096" cy="936104"/>
          </a:xfrm>
          <a:prstGeom prst="rect">
            <a:avLst/>
          </a:prstGeom>
          <a:noFill/>
        </p:spPr>
      </p:pic>
      <p:pic>
        <p:nvPicPr>
          <p:cNvPr id="6145" name="Picture 1" descr="логотип НШФ Ю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88640"/>
            <a:ext cx="6761163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3178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388" y="1052736"/>
            <a:ext cx="8569325" cy="54927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ru-RU" sz="3200" b="1" dirty="0" smtClean="0"/>
          </a:p>
          <a:p>
            <a:pPr algn="l" fontAlgn="auto">
              <a:spcAft>
                <a:spcPts val="0"/>
              </a:spcAft>
              <a:defRPr/>
            </a:pPr>
            <a:r>
              <a:rPr lang="ru-RU" sz="3200" b="1" dirty="0" smtClean="0"/>
              <a:t>Ресурсы</a:t>
            </a:r>
            <a:endParaRPr lang="ru-RU" sz="3200" b="1" dirty="0"/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179512" y="2276872"/>
            <a:ext cx="8634188" cy="4418480"/>
          </a:xfrm>
          <a:prstGeom prst="roundRect">
            <a:avLst>
              <a:gd name="adj" fmla="val 10940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5210" tIns="35210" rIns="35210" bIns="35210" anchor="ctr"/>
          <a:lstStyle/>
          <a:p>
            <a:pPr marL="193675" indent="-193675" algn="just" defTabSz="8953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100" b="1" i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http://novoshakhtinsk.org/bitrix/templates/.default/images/%D0%B3%D1%880%D1%89%D0%B3%D1%8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864096" cy="936104"/>
          </a:xfrm>
          <a:prstGeom prst="rect">
            <a:avLst/>
          </a:prstGeom>
          <a:noFill/>
        </p:spPr>
      </p:pic>
      <p:pic>
        <p:nvPicPr>
          <p:cNvPr id="2049" name="Picture 1" descr="логотип НШФ Ю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0648"/>
            <a:ext cx="6761163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3383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43607" y="2254703"/>
            <a:ext cx="6696075" cy="54927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ru-RU" sz="3200" b="1" dirty="0" smtClean="0"/>
              <a:t>Контактная информация </a:t>
            </a:r>
          </a:p>
        </p:txBody>
      </p:sp>
      <p:pic>
        <p:nvPicPr>
          <p:cNvPr id="5" name="Picture 4" descr="http://novoshakhtinsk.org/bitrix/templates/.default/images/%D0%B3%D1%880%D1%89%D0%B3%D1%8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64096" cy="936104"/>
          </a:xfrm>
          <a:prstGeom prst="rect">
            <a:avLst/>
          </a:prstGeom>
          <a:noFill/>
        </p:spPr>
      </p:pic>
      <p:pic>
        <p:nvPicPr>
          <p:cNvPr id="1025" name="Picture 1" descr="логотип НШФ Ю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60648"/>
            <a:ext cx="6761163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8017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3936</TotalTime>
  <Words>32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Название   ________________________________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«НАЗВАНИЕ ПРОЕКТА»  ________________________________</dc:title>
  <dc:creator>Виталий Морозов</dc:creator>
  <cp:lastModifiedBy>Татьяна Викторовна</cp:lastModifiedBy>
  <cp:revision>58</cp:revision>
  <dcterms:created xsi:type="dcterms:W3CDTF">2013-02-11T09:24:00Z</dcterms:created>
  <dcterms:modified xsi:type="dcterms:W3CDTF">2017-10-27T11:41:26Z</dcterms:modified>
</cp:coreProperties>
</file>